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8" r:id="rId5"/>
    <p:sldId id="263" r:id="rId6"/>
    <p:sldId id="260" r:id="rId7"/>
    <p:sldId id="261" r:id="rId8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73" d="100"/>
          <a:sy n="73" d="100"/>
        </p:scale>
        <p:origin x="882" y="267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12/08/2025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0884088-81E2-53EF-985C-90727942D14E}"/>
              </a:ext>
            </a:extLst>
          </p:cNvPr>
          <p:cNvSpPr txBox="1"/>
          <p:nvPr/>
        </p:nvSpPr>
        <p:spPr>
          <a:xfrm>
            <a:off x="-104931" y="1490008"/>
            <a:ext cx="51566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 Orientada a Eventos</a:t>
            </a:r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AEBD7067-54EA-98D4-16A9-093544156D91}"/>
              </a:ext>
            </a:extLst>
          </p:cNvPr>
          <p:cNvSpPr txBox="1"/>
          <p:nvPr/>
        </p:nvSpPr>
        <p:spPr>
          <a:xfrm>
            <a:off x="5480935" y="4420990"/>
            <a:ext cx="6925456" cy="1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Hecho Por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Oscar Guillermo Sierra Lozano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Yeferson Esmid Heredia Perdomo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Karen Johana Caicedo Arias</a:t>
            </a:r>
          </a:p>
          <a:p>
            <a:pPr algn="ctr"/>
            <a:r>
              <a:rPr lang="es-MX" dirty="0"/>
              <a:t>J</a:t>
            </a:r>
            <a:r>
              <a:rPr lang="es-MX" sz="2400" dirty="0"/>
              <a:t>hon</a:t>
            </a:r>
            <a:r>
              <a:rPr lang="es-MX" dirty="0"/>
              <a:t> </a:t>
            </a:r>
            <a:r>
              <a:rPr lang="es-MX" dirty="0" err="1"/>
              <a:t>Sebastian</a:t>
            </a:r>
            <a:r>
              <a:rPr lang="es-MX" dirty="0"/>
              <a:t> Molina Fierro</a:t>
            </a:r>
            <a:endParaRPr lang="es-ES"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Nicolas </a:t>
            </a:r>
            <a:r>
              <a:rPr lang="es-E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Obregon</a:t>
            </a: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Rojas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CE75FE-6640-995D-5333-5DCB5A3B59F1}"/>
              </a:ext>
            </a:extLst>
          </p:cNvPr>
          <p:cNvSpPr txBox="1"/>
          <p:nvPr/>
        </p:nvSpPr>
        <p:spPr>
          <a:xfrm>
            <a:off x="1092595" y="717562"/>
            <a:ext cx="195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es?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E0F73-BE6E-F324-ACEF-5A27FCBB54E8}"/>
              </a:ext>
            </a:extLst>
          </p:cNvPr>
          <p:cNvSpPr txBox="1"/>
          <p:nvPr/>
        </p:nvSpPr>
        <p:spPr>
          <a:xfrm>
            <a:off x="513475" y="1692922"/>
            <a:ext cx="60832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programación orientada a eventos es donde el flujo del programa se controla a través de eventos los cuales pueden ser acciones del usuario, mensajes del sistema u otras señales, y se gestionan mediante funciones o métodos llamados manejadores de eventos.</a:t>
            </a:r>
          </a:p>
          <a:p>
            <a:b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lugar de ejecutarse de forma lineal, el código “reacciona” cuando ocurre algo, como por ejemplo:</a:t>
            </a:r>
          </a:p>
          <a:p>
            <a: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 hace clic en un botón.</a:t>
            </a:r>
          </a:p>
          <a:p>
            <a: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Llega un mensaje desde la red.</a:t>
            </a:r>
          </a:p>
          <a:p>
            <a:r>
              <a:rPr lang="es-MX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recibe una señal de un sensor.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9980819-B56B-0DCB-27BA-E2CFEDF1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25" y="1486169"/>
            <a:ext cx="63817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998B605-C494-A6B0-556D-0E268727C90D}"/>
              </a:ext>
            </a:extLst>
          </p:cNvPr>
          <p:cNvSpPr txBox="1"/>
          <p:nvPr/>
        </p:nvSpPr>
        <p:spPr>
          <a:xfrm>
            <a:off x="452514" y="427793"/>
            <a:ext cx="357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¿Para que sirve?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79C184-1671-E64C-92CF-C186AE9A4814}"/>
              </a:ext>
            </a:extLst>
          </p:cNvPr>
          <p:cNvSpPr txBox="1"/>
          <p:nvPr/>
        </p:nvSpPr>
        <p:spPr>
          <a:xfrm>
            <a:off x="452514" y="1057416"/>
            <a:ext cx="10804161" cy="114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Construir aplicaciones interactivas donde la ejecución del código se desencadena por eventos, como las acciones del usuario o mensaje del sistema. </a:t>
            </a:r>
          </a:p>
          <a:p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usa para:</a:t>
            </a:r>
            <a:endParaRPr lang="es-MX" sz="22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75C3CD-2C77-AAD9-A229-BB73DF69E5B1}"/>
              </a:ext>
            </a:extLst>
          </p:cNvPr>
          <p:cNvSpPr txBox="1"/>
          <p:nvPr/>
        </p:nvSpPr>
        <p:spPr>
          <a:xfrm>
            <a:off x="452514" y="4029756"/>
            <a:ext cx="3122638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CO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CO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nterfaces de usuario interactivas 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CO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ve en las  paginas web y aplicaciones de escritorio, los eventos del usuario como hacer un </a:t>
            </a:r>
            <a:r>
              <a:rPr lang="es-CO" sz="18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es-CO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un botón o escribir en un campo de texto.</a:t>
            </a:r>
            <a:endParaRPr lang="es-MX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06B22E-12BB-E165-2B45-AEBA9522FB6C}"/>
              </a:ext>
            </a:extLst>
          </p:cNvPr>
          <p:cNvSpPr txBox="1"/>
          <p:nvPr/>
        </p:nvSpPr>
        <p:spPr>
          <a:xfrm>
            <a:off x="3633239" y="3953504"/>
            <a:ext cx="3122638" cy="155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CO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 asíncrona</a:t>
            </a: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 redes y sistemas distribuidos la POE maneja la comunicación asíncrona entre diferentes componentes del sistema .</a:t>
            </a:r>
            <a:endParaRPr lang="es-MX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777BA6-307F-8A2F-2FCC-0CAD7FDAC1C0}"/>
              </a:ext>
            </a:extLst>
          </p:cNvPr>
          <p:cNvSpPr txBox="1"/>
          <p:nvPr/>
        </p:nvSpPr>
        <p:spPr>
          <a:xfrm>
            <a:off x="7008837" y="4029756"/>
            <a:ext cx="4863373" cy="1554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CO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Procesamiento de datos en tiempo real</a:t>
            </a: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 aplicaciones que requiere procesamiento de datos en tiempo real y sistemas de controlo industrial  como eventos generados por sensores y dispositivos </a:t>
            </a:r>
            <a:r>
              <a:rPr lang="es-CO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loT</a:t>
            </a:r>
            <a:r>
              <a:rPr lang="es-CO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lang="es-MX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💻 Estándares para el diseño de interfaces gráficas">
            <a:extLst>
              <a:ext uri="{FF2B5EF4-FFF2-40B4-BE49-F238E27FC236}">
                <a16:creationId xmlns:a16="http://schemas.microsoft.com/office/drawing/2014/main" id="{FA082F49-838E-E47B-76A3-FEA6AC72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4" y="219772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ción asíncrona: características, tipos, ventajas, ejemplos">
            <a:extLst>
              <a:ext uri="{FF2B5EF4-FFF2-40B4-BE49-F238E27FC236}">
                <a16:creationId xmlns:a16="http://schemas.microsoft.com/office/drawing/2014/main" id="{CD1D86C8-E2A2-81C1-18FE-68692316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83" y="231202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ortancia de una base de datos en tiempo real en 2023">
            <a:extLst>
              <a:ext uri="{FF2B5EF4-FFF2-40B4-BE49-F238E27FC236}">
                <a16:creationId xmlns:a16="http://schemas.microsoft.com/office/drawing/2014/main" id="{EF60D9DF-CFA5-1245-3E8E-102A79CB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84" y="2074103"/>
            <a:ext cx="1875033" cy="18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24624A3-CB5E-910E-B522-EED1364C8249}"/>
              </a:ext>
            </a:extLst>
          </p:cNvPr>
          <p:cNvSpPr txBox="1"/>
          <p:nvPr/>
        </p:nvSpPr>
        <p:spPr>
          <a:xfrm>
            <a:off x="452514" y="195048"/>
            <a:ext cx="373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¿Como funciona?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8C3859-BF5E-7008-2D14-75673024C4D5}"/>
              </a:ext>
            </a:extLst>
          </p:cNvPr>
          <p:cNvSpPr txBox="1"/>
          <p:nvPr/>
        </p:nvSpPr>
        <p:spPr>
          <a:xfrm>
            <a:off x="452514" y="787921"/>
            <a:ext cx="11103964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este paradigma, el programa espera a que ocurran sucesos llamados eventos (como clics, teclas, mensajes o temporizadores) y responde ejecutando funciones asociadas llamadas manejadores (</a:t>
            </a:r>
            <a:r>
              <a:rPr lang="es-ES" sz="227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handlers</a:t>
            </a:r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0B4039-47EB-E2AC-F5C3-2704920F6415}"/>
              </a:ext>
            </a:extLst>
          </p:cNvPr>
          <p:cNvSpPr txBox="1"/>
          <p:nvPr/>
        </p:nvSpPr>
        <p:spPr>
          <a:xfrm>
            <a:off x="452514" y="1910028"/>
            <a:ext cx="11103963" cy="2533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bucle de eventos se mantiene activo, escuchando continuamente estos eventos.</a:t>
            </a:r>
            <a:b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Cuando uno ocurre:</a:t>
            </a:r>
          </a:p>
          <a:p>
            <a:r>
              <a:rPr lang="es-ES" sz="22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emisor (objeto que lo genera) lo envía al sistema.</a:t>
            </a:r>
          </a:p>
          <a:p>
            <a:r>
              <a:rPr lang="es-ES" sz="22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sistema busca el manejador correspondiente.</a:t>
            </a:r>
          </a:p>
          <a:p>
            <a:r>
              <a:rPr lang="es-ES" sz="22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ejecuta el código definido para ese evento.</a:t>
            </a:r>
          </a:p>
          <a:p>
            <a:r>
              <a:rPr lang="es-ES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modelo es común en interfaces gráficas, aplicaciones web y sistemas en tiempo real, porque permite reaccionar de forma inmediata a las acciones del usuario o del entorno.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4304CD-A3E1-CBB7-CCD4-0FC9D09D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14" y="4583432"/>
            <a:ext cx="4842363" cy="218444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F06ADB-4C39-AB7E-1767-06F331D67ACE}"/>
              </a:ext>
            </a:extLst>
          </p:cNvPr>
          <p:cNvSpPr txBox="1"/>
          <p:nvPr/>
        </p:nvSpPr>
        <p:spPr>
          <a:xfrm>
            <a:off x="5546462" y="5106459"/>
            <a:ext cx="4364454" cy="11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mensaje es el nombre del evento</a:t>
            </a:r>
          </a:p>
          <a:p>
            <a:r>
              <a:rPr lang="es-MX" sz="22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227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MX" sz="22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 un handler</a:t>
            </a:r>
          </a:p>
          <a:p>
            <a:r>
              <a:rPr lang="es-MX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MX" sz="227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emit</a:t>
            </a:r>
            <a:r>
              <a:rPr lang="es-MX" sz="2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dispara el evento 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C91525D1C46444891AABE857D417729" ma:contentTypeVersion="5" ma:contentTypeDescription="Crear nuevo documento." ma:contentTypeScope="" ma:versionID="ed16442fb05e90e37496c823f8303077">
  <xsd:schema xmlns:xsd="http://www.w3.org/2001/XMLSchema" xmlns:xs="http://www.w3.org/2001/XMLSchema" xmlns:p="http://schemas.microsoft.com/office/2006/metadata/properties" xmlns:ns3="943b9b21-15ed-4651-a49b-745f65a83681" targetNamespace="http://schemas.microsoft.com/office/2006/metadata/properties" ma:root="true" ma:fieldsID="802af7a5bf6a621f8b079d22858b08c0" ns3:_="">
    <xsd:import namespace="943b9b21-15ed-4651-a49b-745f65a836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b9b21-15ed-4651-a49b-745f65a836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D6EF6E-0E28-47A8-8EF6-4DFE897D13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8125F2-A2D5-4C6E-BAAC-3B807EE2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3b9b21-15ed-4651-a49b-745f65a836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109BD5-7594-48D6-A5E7-2F0093854B95}">
  <ds:schemaRefs>
    <ds:schemaRef ds:uri="http://purl.org/dc/terms/"/>
    <ds:schemaRef ds:uri="http://www.w3.org/XML/1998/namespace"/>
    <ds:schemaRef ds:uri="http://purl.org/dc/elements/1.1/"/>
    <ds:schemaRef ds:uri="http://purl.org/dc/dcmitype/"/>
    <ds:schemaRef ds:uri="943b9b21-15ed-4651-a49b-745f65a836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374</Words>
  <Application>Microsoft Office PowerPoint</Application>
  <PresentationFormat>Personalizado</PresentationFormat>
  <Paragraphs>29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Jhon Sebastian Molina Fierro</cp:lastModifiedBy>
  <cp:revision>17</cp:revision>
  <dcterms:created xsi:type="dcterms:W3CDTF">2020-08-21T13:03:05Z</dcterms:created>
  <dcterms:modified xsi:type="dcterms:W3CDTF">2025-08-13T03:49:45Z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0x0101002C91525D1C46444891AABE857D417729</vt:lpwstr>
  </property>
</Properties>
</file>